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60" r:id="rId2"/>
    <p:sldId id="272" r:id="rId3"/>
    <p:sldId id="266" r:id="rId4"/>
    <p:sldId id="270" r:id="rId5"/>
    <p:sldId id="27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ульнара Курбанова" initials="ГК" lastIdx="1" clrIdx="0">
    <p:extLst>
      <p:ext uri="{19B8F6BF-5375-455C-9EA6-DF929625EA0E}">
        <p15:presenceInfo xmlns:p15="http://schemas.microsoft.com/office/powerpoint/2012/main" userId="5c6878880f2e8a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74" autoAdjust="0"/>
    <p:restoredTop sz="94660"/>
  </p:normalViewPr>
  <p:slideViewPr>
    <p:cSldViewPr snapToGrid="0">
      <p:cViewPr varScale="1">
        <p:scale>
          <a:sx n="85" d="100"/>
          <a:sy n="85" d="100"/>
        </p:scale>
        <p:origin x="1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638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985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92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3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006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592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358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342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938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784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192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6592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301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5874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137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2599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934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491E619-A05F-46C9-97C5-B206C4EE3426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47AFA17-091C-4682-9744-81C14CC57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4357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DA918-93FD-4D97-89AC-EAD03C858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951" y="171097"/>
            <a:ext cx="10673849" cy="541866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СУРСКОЕ. НИКОЛЬСКАЯ ГОРА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CC6F90-86AE-4B98-B023-247A94198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51" y="944326"/>
            <a:ext cx="10832097" cy="574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88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F79754-0D6C-4C69-978D-197F00D5D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22" y="536222"/>
            <a:ext cx="3657600" cy="623711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РЕКА СУРА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B47768D-13FD-4258-9920-0A99AED7F3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87732" y="2209800"/>
            <a:ext cx="3781779" cy="198966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Однажды летом многочисленное и свирепое войско кочевников подошло к Городищу, оставалось только перейти им узкую и неглубокую речку Суру. </a:t>
            </a:r>
            <a:endParaRPr lang="ru-RU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72106CF1-41DF-4D26-B445-5D1213710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658" y="1456267"/>
            <a:ext cx="6896542" cy="486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599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0D2E5-517F-43AF-AE6B-E4172E758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4906" y="293512"/>
            <a:ext cx="6395227" cy="1332088"/>
          </a:xfrm>
        </p:spPr>
        <p:txBody>
          <a:bodyPr>
            <a:no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ИКОНА 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«СВЯТОЙ НИКОЛАЙ ЧУДОТВОРЕЦ»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89AD8A-94A8-496B-A680-6A7AAB93098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189" r="6189"/>
          <a:stretch>
            <a:fillRect/>
          </a:stretch>
        </p:blipFill>
        <p:spPr>
          <a:xfrm>
            <a:off x="932568" y="665147"/>
            <a:ext cx="3966810" cy="5527705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BE674F28-BAAF-4A72-A08B-2F60B1910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70044" y="2777066"/>
            <a:ext cx="3474155" cy="145626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7E2BF6-938A-4EDF-BDB3-81D3819B5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701" y="2086232"/>
            <a:ext cx="5310731" cy="410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46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931482-223A-4786-B83C-F9C3102B8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9679" y="349956"/>
            <a:ext cx="6028266" cy="1083733"/>
          </a:xfrm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rgbClr val="232323"/>
                </a:solidFill>
                <a:effectLst/>
              </a:rPr>
              <a:t>Родник Николая Чудотворца под Никольской горой. </a:t>
            </a:r>
            <a:endParaRPr lang="ru-RU" sz="2800" dirty="0"/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6A0D6401-1853-4E8F-81BE-AEA01A247B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357" y="302342"/>
            <a:ext cx="4526844" cy="5326215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B209F66A-0D29-459E-9D51-1E6BEEA499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94222" y="3192638"/>
            <a:ext cx="2919411" cy="212513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8F85C83-FDCE-46B2-AF25-AA12C7D255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31" b="23477"/>
          <a:stretch/>
        </p:blipFill>
        <p:spPr>
          <a:xfrm>
            <a:off x="6364839" y="1540228"/>
            <a:ext cx="5563106" cy="439897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CB56164-089E-42AE-B7C9-23B1953D36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245" y="3892550"/>
            <a:ext cx="4277337" cy="285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57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4F7806A-96B3-4ACC-AA33-BB910CF22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96" y="166142"/>
            <a:ext cx="4526769" cy="361575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2A95E58-56E6-4828-B338-34111B89A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997" y="2706621"/>
            <a:ext cx="4810005" cy="38793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3A16A73-8503-447F-A611-BFF9FF5EB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8712" y="166142"/>
            <a:ext cx="4961198" cy="330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63966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582</TotalTime>
  <Words>41</Words>
  <Application>Microsoft Office PowerPoint</Application>
  <PresentationFormat>Широкоэкранный</PresentationFormat>
  <Paragraphs>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Сектор</vt:lpstr>
      <vt:lpstr>СУРСКОЕ. НИКОЛЬСКАЯ ГОРА</vt:lpstr>
      <vt:lpstr>РЕКА СУРА</vt:lpstr>
      <vt:lpstr>ИКОНА  «СВЯТОЙ НИКОЛАЙ ЧУДОТВОРЕЦ»</vt:lpstr>
      <vt:lpstr>Родник Николая Чудотворца под Никольской горой. 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Гульнара Курбанова</dc:creator>
  <cp:lastModifiedBy>Гульнара Курбанова</cp:lastModifiedBy>
  <cp:revision>20</cp:revision>
  <dcterms:created xsi:type="dcterms:W3CDTF">2020-10-04T07:00:00Z</dcterms:created>
  <dcterms:modified xsi:type="dcterms:W3CDTF">2020-10-08T05:46:19Z</dcterms:modified>
</cp:coreProperties>
</file>